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5540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5541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2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3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4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5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6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7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8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49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0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1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52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5553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4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5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6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7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8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59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0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1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2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3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4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5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6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7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8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69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0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71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557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7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8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8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559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559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559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5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6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6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560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60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5604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5605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5606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0712C5-2267-4F73-9E82-B20390EDB4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E843C-5F06-4306-80E0-C70D2D9300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19E7E-A0D3-4348-9108-B306642F53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C55BC6-C6B8-42AF-86AD-05C2ABEEEF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CF889-E415-48B6-B979-BA3C76AF9B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0D58C-EDBC-4067-9B3C-A94202A260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3E515-0CAB-4900-829C-820DE3657D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6AFFF-B02E-4E82-9688-270A6ADE7A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B90B7-F1BF-4EAF-B762-1D2BF158FB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AA7ED-3391-46F0-8D2B-8982A6161C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022FA-3F4A-44F9-8986-03E12292B5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D109D-E9BA-459B-8A78-9A530E6091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4515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451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451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1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52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453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3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4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548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454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5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4566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456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6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7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7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7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7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4574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457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7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7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7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457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8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58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458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458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5C7110BE-DA58-4E55-BEBD-A9F3FE43922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4400" dirty="0"/>
              <a:t>Роль Русской православной церкви в годы Великой Отечественной </a:t>
            </a:r>
            <a:r>
              <a:rPr lang="ru-RU" sz="4400" dirty="0" smtClean="0"/>
              <a:t>войны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 средства, собранные Церковью, были созданы воздушная эскадрилья имени Александра Невского и танковая колонна имени Дмитрия Донского.</a:t>
            </a:r>
          </a:p>
        </p:txBody>
      </p:sp>
      <p:pic>
        <p:nvPicPr>
          <p:cNvPr id="76804" name="Picture 4" descr="Экипаж и обслуживающий персонал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844675"/>
            <a:ext cx="4392613" cy="2916238"/>
          </a:xfrm>
          <a:noFill/>
          <a:ln/>
        </p:spPr>
      </p:pic>
      <p:pic>
        <p:nvPicPr>
          <p:cNvPr id="76806" name="Picture 6" descr="Колонна танков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16463" y="1916113"/>
            <a:ext cx="4427537" cy="2940050"/>
          </a:xfrm>
          <a:noFill/>
          <a:ln/>
        </p:spPr>
      </p:pic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5003800" y="5013325"/>
            <a:ext cx="37353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/>
              <a:t>Колонна танков</a:t>
            </a:r>
            <a:br>
              <a:rPr lang="ru-RU" b="1"/>
            </a:br>
            <a:r>
              <a:rPr lang="ru-RU" b="1"/>
              <a:t>имени Димитрия Донского</a:t>
            </a:r>
          </a:p>
          <a:p>
            <a:pPr algn="ctr"/>
            <a:endParaRPr lang="ru-RU" i="1"/>
          </a:p>
          <a:p>
            <a:pPr algn="ctr"/>
            <a:r>
              <a:rPr lang="ru-RU" i="1"/>
              <a:t>1944 г.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611188" y="5084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395288" y="4941888"/>
            <a:ext cx="39084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Экипаж и обслуживающий персонал</a:t>
            </a:r>
            <a:br>
              <a:rPr lang="ru-RU" b="1"/>
            </a:br>
            <a:r>
              <a:rPr lang="ru-RU" b="1"/>
              <a:t>у танка № 100 из колонны</a:t>
            </a:r>
            <a:br>
              <a:rPr lang="ru-RU" b="1"/>
            </a:br>
            <a:r>
              <a:rPr lang="ru-RU" b="1"/>
              <a:t>имени Димитрия Донского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 фронте использовали христианскую атрибутику</a:t>
            </a:r>
          </a:p>
        </p:txBody>
      </p:sp>
      <p:pic>
        <p:nvPicPr>
          <p:cNvPr id="79876" name="Picture 4" descr="war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38288" y="1957388"/>
            <a:ext cx="6067425" cy="3810000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Можно сделать следующие выводы: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ru-RU" sz="1800"/>
              <a:t>С началом войны Церковь обрела новый статус. Она объединилась с властью и приступила к активной патриотической деятельности.</a:t>
            </a:r>
          </a:p>
          <a:p>
            <a:r>
              <a:rPr lang="ru-RU" sz="1800"/>
              <a:t>В тот период времени необходима была сплочённость, объединение население в священной борьбе</a:t>
            </a:r>
            <a:r>
              <a:rPr lang="ru-RU" sz="2800"/>
              <a:t>. </a:t>
            </a:r>
          </a:p>
          <a:p>
            <a:r>
              <a:rPr lang="ru-RU" sz="1800"/>
              <a:t>Во время войны помощь православной церкви состояла из двух направлений - духовного и материального. На нужды фронта собирались немалые суммы</a:t>
            </a:r>
            <a:r>
              <a:rPr lang="ru-RU" sz="2800"/>
              <a:t> </a:t>
            </a:r>
          </a:p>
          <a:p>
            <a:r>
              <a:rPr lang="ru-RU" sz="2000"/>
              <a:t>Православие помогало людям обрести относительное душевное успокоение, надежду на победу России и Советского Союза. В тылу многие молились за фронтовиков. На фронте часто верили в божественную силу икон и крестов (атрибутов религии).</a:t>
            </a:r>
            <a:r>
              <a:rPr lang="ru-RU" sz="28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Список литературы и источников.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/>
              <a:t>Васильева О. Ю. Русская православная церковь в 1927-1943 годах // Вопросы истории. 1994. - №4.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/>
              <a:t>Шкаровский М. В. Русская православная церковь в 1943-1957 годах// Вопросы истории. -1995. - № 8.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/>
              <a:t>Русское православие. Вехи истории/ под ред Клибанова. М. Политиздат. -1989.</a:t>
            </a:r>
            <a:endParaRPr lang="ru-RU" sz="2400" b="1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/>
              <a:t>Документ № 2. Воспоминания очевидицы событий Великой Отечественной войны Жуковой Р.А.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/>
              <a:t>Роль русской православной церкви в Великой Отечественной войне. [Элетронный ресурс] - Режим доступа:</a:t>
            </a:r>
            <a:r>
              <a:rPr lang="ru-RU" sz="2400" b="1"/>
              <a:t> </a:t>
            </a:r>
            <a:r>
              <a:rPr lang="ru-RU" sz="2400">
                <a:latin typeface="Times New Roman" pitchFamily="18" charset="0"/>
              </a:rPr>
              <a:t>www.memorial.krsk.ru.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Цель: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Выявить роль Русской православной церкви в моральном состоянии патриотизма и значение в становлении победы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Задачи: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Проанализировать положение РПЦ накануне и в годы ВОВ; охарактеризовать ее отношения с государственной властью;</a:t>
            </a:r>
          </a:p>
          <a:p>
            <a:r>
              <a:rPr lang="ru-RU"/>
              <a:t>Выявить ее роль во влиянии на моральные чувства патриотизма.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ru-RU" sz="3200"/>
              <a:t>Положение церкви накануне и в годы Великой отечественной войны</a:t>
            </a:r>
            <a:r>
              <a:rPr lang="ru-RU" sz="4000"/>
              <a:t>.</a:t>
            </a:r>
            <a:r>
              <a:rPr lang="ru-RU" sz="4000" b="1"/>
              <a:t/>
            </a:r>
            <a:br>
              <a:rPr lang="ru-RU" sz="4000" b="1"/>
            </a:br>
            <a:endParaRPr lang="ru-RU" sz="4000" b="1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800"/>
              <a:t>Судьба Русской православной церкви (РПЦ) после 1927 г. нерасторжимо связана с деятельностью митрополита Сергия (1867-1944 г.). </a:t>
            </a:r>
          </a:p>
        </p:txBody>
      </p:sp>
      <p:pic>
        <p:nvPicPr>
          <p:cNvPr id="67588" name="Picture 4" descr="Mitr_sergi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2014538"/>
            <a:ext cx="2849563" cy="3695700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333375"/>
            <a:ext cx="7632700" cy="1397000"/>
          </a:xfrm>
        </p:spPr>
        <p:txBody>
          <a:bodyPr/>
          <a:lstStyle/>
          <a:p>
            <a:pPr algn="ctr"/>
            <a:r>
              <a:rPr lang="ru-RU"/>
              <a:t>Псковская Православная миссия</a:t>
            </a:r>
            <a:r>
              <a:rPr lang="ru-RU" sz="2800"/>
              <a:t> </a:t>
            </a:r>
          </a:p>
          <a:p>
            <a:pPr algn="ctr"/>
            <a:endParaRPr lang="ru-RU" sz="2800"/>
          </a:p>
        </p:txBody>
      </p:sp>
      <p:pic>
        <p:nvPicPr>
          <p:cNvPr id="69636" name="Picture 4" descr="2339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412875"/>
            <a:ext cx="7019925" cy="4583113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0"/>
            <a:ext cx="8064500" cy="1268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8 сентября 1943 г. в Москве состоялся собор  епископов русской православной церкви, в котором участвовали 19 архиереев </a:t>
            </a:r>
          </a:p>
        </p:txBody>
      </p:sp>
      <p:pic>
        <p:nvPicPr>
          <p:cNvPr id="74756" name="Picture 4" descr="Митрополиты Алексий (Симанский), Сергий (Страгородский),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341438"/>
            <a:ext cx="6264275" cy="4168775"/>
          </a:xfrm>
          <a:noFill/>
          <a:ln/>
        </p:spPr>
      </p:pic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703263" y="5667375"/>
            <a:ext cx="84407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Митрополиты Алексий (Симанский), Сергий (Страгородский),</a:t>
            </a:r>
            <a:br>
              <a:rPr lang="ru-RU" b="1"/>
            </a:br>
            <a:r>
              <a:rPr lang="ru-RU" b="1"/>
              <a:t>Николай (Ярушевич) (в центре) в окружении архиереев,</a:t>
            </a:r>
            <a:br>
              <a:rPr lang="ru-RU" b="1"/>
            </a:br>
            <a:r>
              <a:rPr lang="ru-RU" b="1"/>
              <a:t>возвращенных из ссылки для участия в Соборе 1943 г.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Отношения с властью.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Политика советской власти приняла направление воинствующего атеизма. </a:t>
            </a:r>
          </a:p>
          <a:p>
            <a:pPr>
              <a:lnSpc>
                <a:spcPct val="90000"/>
              </a:lnSpc>
            </a:pPr>
            <a:r>
              <a:rPr lang="ru-RU"/>
              <a:t>В ответ на постановление ВЦИК СССР «О религиозных обьединениях» от 8 апреля 1929 г. митрополит Сергий принял вместе с членами Синода постановление «О Св. антиминсах при закрытии храмов», которое указало на возможность сохранения церковной жизни в пагубных для РПЦ условиях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381750"/>
          </a:xfrm>
        </p:spPr>
        <p:txBody>
          <a:bodyPr/>
          <a:lstStyle/>
          <a:p>
            <a:r>
              <a:rPr lang="ru-RU"/>
              <a:t>В сентябре 1943 произошел переворот в государственной политике. Важной его вехой стало 4 сентября 1943 г. </a:t>
            </a:r>
          </a:p>
          <a:p>
            <a:r>
              <a:rPr lang="ru-RU"/>
              <a:t>Для осуществления контролирующей роли был создан совет по делам РПЦ при правительстве СССР во главе с полковником госбезопасности Краповым, </a:t>
            </a:r>
          </a:p>
          <a:p>
            <a:r>
              <a:rPr lang="ru-RU"/>
              <a:t>. 28 ноября 1943 г. Совнарком принял постановление  о порядке открытия храмов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30238"/>
          </a:xfrm>
        </p:spPr>
        <p:txBody>
          <a:bodyPr/>
          <a:lstStyle/>
          <a:p>
            <a:r>
              <a:rPr lang="ru-RU" sz="3200" b="1"/>
              <a:t>Церковь и народ</a:t>
            </a:r>
            <a:r>
              <a:rPr lang="en-US" sz="3200" b="1"/>
              <a:t>.</a:t>
            </a:r>
            <a:r>
              <a:rPr lang="ru-RU" sz="3200" b="1"/>
              <a:t/>
            </a:r>
            <a:br>
              <a:rPr lang="ru-RU" sz="3200" b="1"/>
            </a:br>
            <a:endParaRPr lang="ru-RU" sz="3200" b="1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765175"/>
            <a:ext cx="8748712" cy="20161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400"/>
          </a:p>
          <a:p>
            <a:pPr>
              <a:lnSpc>
                <a:spcPct val="80000"/>
              </a:lnSpc>
            </a:pPr>
            <a:r>
              <a:rPr lang="ru-RU" sz="2000"/>
              <a:t>Уже 22 июня 1941 года глава Православной Церкви в России патриарший местолюбитель Сергий обратился к пастырям и верующим с посланием </a:t>
            </a:r>
          </a:p>
          <a:p>
            <a:pPr>
              <a:lnSpc>
                <a:spcPct val="80000"/>
              </a:lnSpc>
            </a:pPr>
            <a:r>
              <a:rPr lang="ru-RU" sz="2000"/>
              <a:t>Русская Православная Церковь обозначила свою позицию во время войны. Церковь неотрывна от государства и наравне с остальными она должна трудиться на благо общей победы.</a:t>
            </a:r>
            <a:r>
              <a:rPr lang="ru-RU" sz="2400"/>
              <a:t> </a:t>
            </a:r>
          </a:p>
        </p:txBody>
      </p:sp>
      <p:pic>
        <p:nvPicPr>
          <p:cNvPr id="73732" name="Picture 4" descr="4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555875" y="2636838"/>
            <a:ext cx="3810000" cy="3990975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498</Words>
  <Application>Microsoft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Круги</vt:lpstr>
      <vt:lpstr>Слайд 1</vt:lpstr>
      <vt:lpstr>Цель:</vt:lpstr>
      <vt:lpstr>Задачи:</vt:lpstr>
      <vt:lpstr>Положение церкви накануне и в годы Великой отечественной войны. </vt:lpstr>
      <vt:lpstr>Слайд 5</vt:lpstr>
      <vt:lpstr>Слайд 6</vt:lpstr>
      <vt:lpstr>Отношения с властью. </vt:lpstr>
      <vt:lpstr>Слайд 8</vt:lpstr>
      <vt:lpstr>Церковь и народ. </vt:lpstr>
      <vt:lpstr>На средства, собранные Церковью, были созданы воздушная эскадрилья имени Александра Невского и танковая колонна имени Дмитрия Донского.</vt:lpstr>
      <vt:lpstr>На фронте использовали христианскую атрибутику</vt:lpstr>
      <vt:lpstr>Можно сделать следующие выводы:</vt:lpstr>
      <vt:lpstr>Список литературы и источников.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Элина</cp:lastModifiedBy>
  <cp:revision>3</cp:revision>
  <dcterms:created xsi:type="dcterms:W3CDTF">1601-01-01T00:00:00Z</dcterms:created>
  <dcterms:modified xsi:type="dcterms:W3CDTF">2016-10-19T07:35:01Z</dcterms:modified>
</cp:coreProperties>
</file>